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89" r:id="rId2"/>
    <p:sldId id="1370" r:id="rId3"/>
    <p:sldId id="1427" r:id="rId4"/>
    <p:sldId id="1421" r:id="rId5"/>
    <p:sldId id="1422" r:id="rId6"/>
    <p:sldId id="1426" r:id="rId7"/>
    <p:sldId id="1425" r:id="rId8"/>
    <p:sldId id="1423" r:id="rId9"/>
    <p:sldId id="142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0171" autoAdjust="0"/>
  </p:normalViewPr>
  <p:slideViewPr>
    <p:cSldViewPr snapToGrid="0">
      <p:cViewPr varScale="1">
        <p:scale>
          <a:sx n="59" d="100"/>
          <a:sy n="5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F63B-D8E0-4B86-B9ED-5495182B47F7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03B02-398F-4610-986C-838A5149B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18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03B02-398F-4610-986C-838A5149BA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2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03B02-398F-4610-986C-838A5149BA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9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32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67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2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4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7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2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40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6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21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6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D07F-6BEF-4B11-9790-DDCEB7B9B374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7DA9-6117-4015-9DE7-6C2183E2F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1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29" y="1856791"/>
            <a:ext cx="7927942" cy="4749282"/>
          </a:xfrm>
        </p:spPr>
        <p:txBody>
          <a:bodyPr anchor="t">
            <a:normAutofit/>
          </a:bodyPr>
          <a:lstStyle/>
          <a:p>
            <a:br>
              <a:rPr lang="nl-NL" sz="3600" b="1" dirty="0">
                <a:latin typeface="Segoe UI Semibold" panose="020B0702040204020203" pitchFamily="34" charset="0"/>
              </a:rPr>
            </a:br>
            <a:br>
              <a:rPr lang="nl-NL" sz="3600" b="1" dirty="0">
                <a:latin typeface="Segoe UI Semibold" panose="020B0702040204020203" pitchFamily="34" charset="0"/>
              </a:rPr>
            </a:br>
            <a:br>
              <a:rPr lang="nl-NL" sz="3600" b="1" dirty="0">
                <a:latin typeface="Segoe UI Semibold" panose="020B0702040204020203" pitchFamily="34" charset="0"/>
              </a:rPr>
            </a:br>
            <a:r>
              <a:rPr lang="nl-NL" sz="36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Bouwplan 8 levensloopbestendige woningen Draaischijf Milsbeek</a:t>
            </a:r>
            <a:endParaRPr lang="nl-NL" sz="3600" dirty="0">
              <a:solidFill>
                <a:srgbClr val="84754E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"/>
            <a:ext cx="9144000" cy="1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91758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Situatie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7C4F784-C135-49C7-96FA-E46702085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6" y="961526"/>
            <a:ext cx="8334371" cy="5699634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B6FADC81-14B3-4C8E-8D5E-0FE55E0BCB75}"/>
              </a:ext>
            </a:extLst>
          </p:cNvPr>
          <p:cNvSpPr/>
          <p:nvPr/>
        </p:nvSpPr>
        <p:spPr>
          <a:xfrm>
            <a:off x="3554962" y="3354354"/>
            <a:ext cx="1474238" cy="14415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4BB183BA-EA9C-46DE-9918-3F1FC6FB3B09}"/>
              </a:ext>
            </a:extLst>
          </p:cNvPr>
          <p:cNvSpPr/>
          <p:nvPr/>
        </p:nvSpPr>
        <p:spPr>
          <a:xfrm>
            <a:off x="5554821" y="4505130"/>
            <a:ext cx="1639079" cy="1625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D33E804-E669-4399-B243-94B2BCC7FCF4}"/>
              </a:ext>
            </a:extLst>
          </p:cNvPr>
          <p:cNvSpPr/>
          <p:nvPr/>
        </p:nvSpPr>
        <p:spPr>
          <a:xfrm>
            <a:off x="7523580" y="961526"/>
            <a:ext cx="2320216" cy="23928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11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91758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Beknopte toelichting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4C69EB7-F2D3-412D-B51A-BAAD7B4A1C11}"/>
              </a:ext>
            </a:extLst>
          </p:cNvPr>
          <p:cNvSpPr/>
          <p:nvPr/>
        </p:nvSpPr>
        <p:spPr>
          <a:xfrm>
            <a:off x="447870" y="1184986"/>
            <a:ext cx="8500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nl-NL" sz="2000" b="1" dirty="0">
                <a:solidFill>
                  <a:schemeClr val="bg2">
                    <a:lumMod val="50000"/>
                  </a:schemeClr>
                </a:solidFill>
              </a:rPr>
              <a:t>Woningen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De woningen krijgen een fraaie vormgeving en een hoog afwerkingsniveau 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Isolatiewaarde van de woningen is met de nieuwe BENG-normen eveneens zeer hoog. Ze zijn dan ook bijna energie neutraal en klaar voor de toekomst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Lucht/water warmtepomp verwarmingsinstallatie met vloerverwarming en warmwatervoorziening</a:t>
            </a:r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Alle woningen voorzien van zonnepanelen (12 stuks)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De woningen hebben uitsluitend elektrische </a:t>
            </a:r>
            <a:r>
              <a:rPr lang="nl-NL" sz="2000" dirty="0" err="1"/>
              <a:t>instalaties</a:t>
            </a:r>
            <a:r>
              <a:rPr lang="nl-NL" sz="2000" dirty="0"/>
              <a:t> en worden dan ook niet op het gasleidingnet aangesloten.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Geventileerd wordt met een gebalanceerd CO2 gestuurd ventilatiesysteem met warmteterugwinning (WTW)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Recente huurprijzen ongeveer € 630,00 - € 650,00 p/maand</a:t>
            </a:r>
          </a:p>
          <a:p>
            <a:pPr>
              <a:lnSpc>
                <a:spcPts val="2400"/>
              </a:lnSpc>
            </a:pPr>
            <a:endParaRPr lang="nl-NL" sz="2000" dirty="0"/>
          </a:p>
          <a:p>
            <a:pPr>
              <a:lnSpc>
                <a:spcPts val="2400"/>
              </a:lnSpc>
            </a:pPr>
            <a:r>
              <a:rPr lang="nl-NL" sz="2000" b="1" dirty="0">
                <a:solidFill>
                  <a:schemeClr val="bg2">
                    <a:lumMod val="50000"/>
                  </a:schemeClr>
                </a:solidFill>
              </a:rPr>
              <a:t>Woningtoewijzing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Geregistreerd staan bij Destion als woningzoekende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Woningen primair voor 65+ bestemd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Beleid Destion bij toewijzing is voorrang verlenen aan eigen huurders van 65+ die langer dan 30 jaar huren en in een gezinswoning wonen</a:t>
            </a:r>
          </a:p>
        </p:txBody>
      </p:sp>
    </p:spTree>
    <p:extLst>
      <p:ext uri="{BB962C8B-B14F-4D97-AF65-F5344CB8AC3E}">
        <p14:creationId xmlns:p14="http://schemas.microsoft.com/office/powerpoint/2010/main" val="197705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7">
            <a:extLst>
              <a:ext uri="{FF2B5EF4-FFF2-40B4-BE49-F238E27FC236}">
                <a16:creationId xmlns:a16="http://schemas.microsoft.com/office/drawing/2014/main" id="{92223718-7F6B-4EBF-8DA5-6622F1C87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23" y="593357"/>
            <a:ext cx="6677354" cy="56712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91758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Principe begane grond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B56D8F30-3854-4C42-9E75-5B9800F8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8" y="551249"/>
            <a:ext cx="6676524" cy="575550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91758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Principe verdieping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91758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Referentiebeelden gevels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A272AC7-87F1-4657-9898-EAB796E8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1059607"/>
            <a:ext cx="5038531" cy="31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BEDC490-D337-4709-B5D1-A52169C8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513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43AAD11-34BB-4B86-A46B-1CEA7AF70105}"/>
              </a:ext>
            </a:extLst>
          </p:cNvPr>
          <p:cNvSpPr txBox="1">
            <a:spLocks/>
          </p:cNvSpPr>
          <p:nvPr/>
        </p:nvSpPr>
        <p:spPr>
          <a:xfrm>
            <a:off x="6016434" y="4359868"/>
            <a:ext cx="1873631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Afferden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0F827B-E2B7-4C7E-9EDA-6DC8D0F5DEF2}"/>
              </a:ext>
            </a:extLst>
          </p:cNvPr>
          <p:cNvSpPr txBox="1">
            <a:spLocks/>
          </p:cNvSpPr>
          <p:nvPr/>
        </p:nvSpPr>
        <p:spPr>
          <a:xfrm>
            <a:off x="1447548" y="3159333"/>
            <a:ext cx="1873631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Mook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7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79391"/>
            <a:ext cx="8781394" cy="1143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Referentiebeelden gevels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73C9B9E-0B31-43C7-B82C-259404C1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5259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A076092-9442-4029-95D2-93383A9764A2}"/>
              </a:ext>
            </a:extLst>
          </p:cNvPr>
          <p:cNvSpPr txBox="1">
            <a:spLocks/>
          </p:cNvSpPr>
          <p:nvPr/>
        </p:nvSpPr>
        <p:spPr>
          <a:xfrm>
            <a:off x="6152511" y="4580012"/>
            <a:ext cx="1873631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Heijen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C1FB7C-A9B7-47EB-9769-9BFA8BF280FF}"/>
              </a:ext>
            </a:extLst>
          </p:cNvPr>
          <p:cNvSpPr txBox="1">
            <a:spLocks/>
          </p:cNvSpPr>
          <p:nvPr/>
        </p:nvSpPr>
        <p:spPr>
          <a:xfrm>
            <a:off x="1253935" y="2794075"/>
            <a:ext cx="1873631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Milsbeek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16A5D2D7-AACC-4039-B16C-325D11D0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7" y="3286125"/>
            <a:ext cx="5331158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7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06" y="213728"/>
            <a:ext cx="8781394" cy="1326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Referentiebeelden gevel</a:t>
            </a:r>
            <a:b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</a:b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9F624B-600F-4D39-A918-BAD5418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4"/>
          <a:stretch/>
        </p:blipFill>
        <p:spPr>
          <a:xfrm>
            <a:off x="0" y="897"/>
            <a:ext cx="9144000" cy="3007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626186-6D9F-43C3-ABE4-46665335E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36" y="1022383"/>
            <a:ext cx="5315164" cy="298978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B761AF9-9A6C-411F-890D-769F47B82A3D}"/>
              </a:ext>
            </a:extLst>
          </p:cNvPr>
          <p:cNvSpPr txBox="1">
            <a:spLocks/>
          </p:cNvSpPr>
          <p:nvPr/>
        </p:nvSpPr>
        <p:spPr>
          <a:xfrm>
            <a:off x="6301796" y="4156860"/>
            <a:ext cx="1873631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Gennep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 descr="Afbeelding met lucht, buiten, gebouw, huis&#10;&#10;Automatisch gegenereerde beschrijving">
            <a:extLst>
              <a:ext uri="{FF2B5EF4-FFF2-40B4-BE49-F238E27FC236}">
                <a16:creationId xmlns:a16="http://schemas.microsoft.com/office/drawing/2014/main" id="{3D00CA6E-CE17-42AB-AC82-A3A7C8D35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286"/>
            <a:ext cx="5274115" cy="37289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7B908D1-FA7D-4CC2-8A5B-6AFEF94256A6}"/>
              </a:ext>
            </a:extLst>
          </p:cNvPr>
          <p:cNvSpPr txBox="1">
            <a:spLocks/>
          </p:cNvSpPr>
          <p:nvPr/>
        </p:nvSpPr>
        <p:spPr>
          <a:xfrm>
            <a:off x="438539" y="3096285"/>
            <a:ext cx="2995126" cy="49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Siebengewald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06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8474" y="1499010"/>
            <a:ext cx="7927942" cy="4018222"/>
          </a:xfrm>
        </p:spPr>
        <p:txBody>
          <a:bodyPr anchor="t">
            <a:normAutofit/>
          </a:bodyPr>
          <a:lstStyle/>
          <a:p>
            <a:br>
              <a:rPr lang="nl-NL" sz="3600" b="1" dirty="0">
                <a:latin typeface="Segoe UI Semibold" panose="020B0702040204020203" pitchFamily="34" charset="0"/>
              </a:rPr>
            </a:br>
            <a:br>
              <a:rPr lang="nl-NL" sz="3600" b="1" dirty="0">
                <a:latin typeface="Segoe UI Semibold" panose="020B0702040204020203" pitchFamily="34" charset="0"/>
              </a:rPr>
            </a:br>
            <a:br>
              <a:rPr lang="nl-NL" sz="3600" b="1" dirty="0">
                <a:latin typeface="Segoe UI Semibold" panose="020B0702040204020203" pitchFamily="34" charset="0"/>
              </a:rPr>
            </a:br>
            <a:br>
              <a:rPr lang="nl-NL" sz="3600" b="1" dirty="0">
                <a:latin typeface="Segoe UI Semibold" panose="020B0702040204020203" pitchFamily="34" charset="0"/>
              </a:rPr>
            </a:br>
            <a:r>
              <a:rPr lang="nl-NL" sz="3600" b="1" dirty="0">
                <a:solidFill>
                  <a:srgbClr val="84754E"/>
                </a:solidFill>
                <a:latin typeface="Segoe UI Semibold" panose="020B0702040204020203" pitchFamily="34" charset="0"/>
              </a:rPr>
              <a:t>Bedankt voor uw interesse!</a:t>
            </a:r>
            <a:br>
              <a:rPr lang="nl-NL" sz="3600" b="1" dirty="0">
                <a:solidFill>
                  <a:srgbClr val="84754E"/>
                </a:solidFill>
                <a:latin typeface="Segoe UI Semibold" panose="020B0702040204020203" pitchFamily="34" charset="0"/>
              </a:rPr>
            </a:br>
            <a:endParaRPr lang="nl-NL" sz="3600" dirty="0">
              <a:solidFill>
                <a:srgbClr val="84754E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"/>
            <a:ext cx="9144000" cy="1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4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Diavoorstelling (4:3)</PresentationFormat>
  <Paragraphs>30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 Semibold</vt:lpstr>
      <vt:lpstr>Kantoorthema</vt:lpstr>
      <vt:lpstr>   Bouwplan 8 levensloopbestendige woningen Draaischijf Milsbeek</vt:lpstr>
      <vt:lpstr>Situatie</vt:lpstr>
      <vt:lpstr>Beknopte toelichting</vt:lpstr>
      <vt:lpstr>Principe begane grond</vt:lpstr>
      <vt:lpstr>Principe verdieping</vt:lpstr>
      <vt:lpstr>Referentiebeelden gevels</vt:lpstr>
      <vt:lpstr>Referentiebeelden gevels</vt:lpstr>
      <vt:lpstr>Referentiebeelden gevel </vt:lpstr>
      <vt:lpstr>    Bedankt voor uw interesse! </vt:lpstr>
    </vt:vector>
  </TitlesOfParts>
  <Company>Werkt Slim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 informatieavond   presentatie verfraaiingsplan St. Jansstraat te Ottersum</dc:title>
  <dc:creator>Andre van de Steeg</dc:creator>
  <cp:lastModifiedBy>Aniek van den Brandt | Gemeente Gennep</cp:lastModifiedBy>
  <cp:revision>72</cp:revision>
  <dcterms:created xsi:type="dcterms:W3CDTF">2019-01-17T06:44:28Z</dcterms:created>
  <dcterms:modified xsi:type="dcterms:W3CDTF">2021-05-11T08:09:34Z</dcterms:modified>
</cp:coreProperties>
</file>